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3" r:id="rId1"/>
  </p:sldMasterIdLst>
  <p:notesMasterIdLst>
    <p:notesMasterId r:id="rId13"/>
  </p:notesMasterIdLst>
  <p:sldIdLst>
    <p:sldId id="256" r:id="rId2"/>
    <p:sldId id="261" r:id="rId3"/>
    <p:sldId id="257" r:id="rId4"/>
    <p:sldId id="260" r:id="rId5"/>
    <p:sldId id="262" r:id="rId6"/>
    <p:sldId id="263" r:id="rId7"/>
    <p:sldId id="266" r:id="rId8"/>
    <p:sldId id="265" r:id="rId9"/>
    <p:sldId id="267" r:id="rId10"/>
    <p:sldId id="264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hsvluWhk3T/AA6O/FtC9pCpTHQ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5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33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3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96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773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26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02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03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75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2905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11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 altLang="en-US"/>
              <a:t>ＦＰＧＡ專題實習</a:t>
            </a:r>
            <a:br>
              <a:rPr lang="en-US" altLang="zh-TW"/>
            </a:br>
            <a:r>
              <a:rPr lang="zh-TW" altLang="en-US"/>
              <a:t>乒乓球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altLang="en-US"/>
              <a:t>學號：Ｃ１０８１１２１６８</a:t>
            </a:r>
            <a:endParaRPr lang="en-US" altLang="zh-TW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altLang="en-US"/>
              <a:t>姓名：曾梓維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Mode0 FSM (</a:t>
            </a:r>
            <a:r>
              <a:rPr lang="zh-TW" altLang="en-US" dirty="0"/>
              <a:t>可控變速模式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452" y="1816853"/>
            <a:ext cx="8313095" cy="447032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21EC913-B5BF-4538-A1E9-F096A650514E}"/>
              </a:ext>
            </a:extLst>
          </p:cNvPr>
          <p:cNvSpPr txBox="1"/>
          <p:nvPr/>
        </p:nvSpPr>
        <p:spPr>
          <a:xfrm>
            <a:off x="967666" y="6427433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回擊時，根據指撥設定改變速度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5074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Mode0 FSM (</a:t>
            </a:r>
            <a:r>
              <a:rPr lang="zh-TW" altLang="en-US" dirty="0"/>
              <a:t>可控變速模式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1EC913-B5BF-4538-A1E9-F096A650514E}"/>
              </a:ext>
            </a:extLst>
          </p:cNvPr>
          <p:cNvSpPr txBox="1"/>
          <p:nvPr/>
        </p:nvSpPr>
        <p:spPr>
          <a:xfrm>
            <a:off x="1097280" y="173736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回擊時，根據指撥設定改變速度</a:t>
            </a:r>
            <a:endParaRPr lang="en-US" altLang="zh-TW" dirty="0"/>
          </a:p>
        </p:txBody>
      </p:sp>
      <p:pic>
        <p:nvPicPr>
          <p:cNvPr id="4" name="314403248_5712604755473228_5306476155773374123_n">
            <a:hlinkClick r:id="" action="ppaction://media"/>
            <a:extLst>
              <a:ext uri="{FF2B5EF4-FFF2-40B4-BE49-F238E27FC236}">
                <a16:creationId xmlns:a16="http://schemas.microsoft.com/office/drawing/2014/main" id="{53AC9BC7-80B2-4CBA-93D4-4948826A1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9695" y="2045137"/>
            <a:ext cx="7352609" cy="41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7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需求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zh-TW" altLang="en-US"/>
              <a:t>求到達任一方的終點位置時，玩家都需要按下按鈕回擊</a:t>
            </a:r>
            <a:endParaRPr lang="en-US" altLang="zh-TW"/>
          </a:p>
          <a:p>
            <a:pPr marL="114300" indent="0">
              <a:buNone/>
            </a:pPr>
            <a:r>
              <a:rPr lang="zh-TW" altLang="en-US"/>
              <a:t>太早會太晚按下都會讓對方得分</a:t>
            </a:r>
            <a:endParaRPr lang="en-US" altLang="zh-TW"/>
          </a:p>
          <a:p>
            <a:pPr marL="114300" indent="0">
              <a:buNone/>
            </a:pPr>
            <a:endParaRPr lang="en-US" altLang="zh-TW"/>
          </a:p>
          <a:p>
            <a:pPr marL="114300" indent="0">
              <a:buNone/>
            </a:pPr>
            <a:r>
              <a:rPr lang="zh-TW" altLang="en-US"/>
              <a:t>得分時使用ＬＥＤ暫時顯示分數</a:t>
            </a:r>
            <a:endParaRPr lang="en-US" altLang="zh-TW"/>
          </a:p>
          <a:p>
            <a:pPr marL="114300" indent="0">
              <a:buNone/>
            </a:pPr>
            <a:endParaRPr lang="en-US" altLang="zh-TW"/>
          </a:p>
          <a:p>
            <a:pPr marL="114300" indent="0">
              <a:buNone/>
            </a:pPr>
            <a:r>
              <a:rPr lang="zh-TW" altLang="en-US"/>
              <a:t>三種模式：</a:t>
            </a:r>
            <a:endParaRPr lang="en-US" altLang="zh-TW"/>
          </a:p>
          <a:p>
            <a:pPr marL="114300" indent="0">
              <a:buNone/>
            </a:pPr>
            <a:r>
              <a:rPr lang="zh-TW" altLang="en-US"/>
              <a:t>一般模式、隨機變速模式、可控變速模式</a:t>
            </a:r>
          </a:p>
        </p:txBody>
      </p:sp>
    </p:spTree>
    <p:extLst>
      <p:ext uri="{BB962C8B-B14F-4D97-AF65-F5344CB8AC3E}">
        <p14:creationId xmlns:p14="http://schemas.microsoft.com/office/powerpoint/2010/main" val="180018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331" y="1778026"/>
            <a:ext cx="6451338" cy="42851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951426"/>
            <a:ext cx="84486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04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63" y="1021809"/>
            <a:ext cx="10465285" cy="527604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7CDD7A7-C821-4CD9-A1B5-36C5D10528DA}"/>
              </a:ext>
            </a:extLst>
          </p:cNvPr>
          <p:cNvSpPr txBox="1"/>
          <p:nvPr/>
        </p:nvSpPr>
        <p:spPr>
          <a:xfrm>
            <a:off x="726463" y="560144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Break</a:t>
            </a:r>
            <a:r>
              <a:rPr lang="zh-TW" altLang="en-US" sz="2400" dirty="0"/>
              <a:t> </a:t>
            </a:r>
            <a:r>
              <a:rPr lang="en-US" altLang="zh-TW" sz="2400" dirty="0"/>
              <a:t>down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354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Mode0 FSM (</a:t>
            </a:r>
            <a:r>
              <a:rPr lang="zh-TW" altLang="en-US" dirty="0"/>
              <a:t>一般模式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" y="1737360"/>
            <a:ext cx="119824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9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Mode0 FSM (</a:t>
            </a:r>
            <a:r>
              <a:rPr lang="zh-TW" altLang="en-US" dirty="0"/>
              <a:t>一般模式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312593677_5839530496099445_7923878791810998431_n">
            <a:hlinkClick r:id="" action="ppaction://media"/>
            <a:extLst>
              <a:ext uri="{FF2B5EF4-FFF2-40B4-BE49-F238E27FC236}">
                <a16:creationId xmlns:a16="http://schemas.microsoft.com/office/drawing/2014/main" id="{18F76CFC-8D44-4D68-B9DE-14F8558C31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0899" y="1855055"/>
            <a:ext cx="7810202" cy="43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Mode1 FSM (</a:t>
            </a:r>
            <a:r>
              <a:rPr lang="zh-TW" altLang="en-US" dirty="0"/>
              <a:t>隨機變速模式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32" y="1737360"/>
            <a:ext cx="8890295" cy="439176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00731" y="1828800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新增隨機數產生器控制除頻器在產生乒乓速度時選擇的頻率</a:t>
            </a:r>
          </a:p>
        </p:txBody>
      </p:sp>
    </p:spTree>
    <p:extLst>
      <p:ext uri="{BB962C8B-B14F-4D97-AF65-F5344CB8AC3E}">
        <p14:creationId xmlns:p14="http://schemas.microsoft.com/office/powerpoint/2010/main" val="189312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dirty="0"/>
              <a:t>Mode1 FSM (</a:t>
            </a:r>
            <a:r>
              <a:rPr lang="zh-TW" altLang="en-US" dirty="0"/>
              <a:t>隨機變速模式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314713977_8987596667932431_2367738308389157672_n">
            <a:hlinkClick r:id="" action="ppaction://media"/>
            <a:extLst>
              <a:ext uri="{FF2B5EF4-FFF2-40B4-BE49-F238E27FC236}">
                <a16:creationId xmlns:a16="http://schemas.microsoft.com/office/drawing/2014/main" id="{E2A2CD83-251A-4413-8847-645F26C06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0671" y="1790682"/>
            <a:ext cx="7970655" cy="44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90</TotalTime>
  <Words>152</Words>
  <Application>Microsoft Office PowerPoint</Application>
  <PresentationFormat>寬螢幕</PresentationFormat>
  <Paragraphs>21</Paragraphs>
  <Slides>11</Slides>
  <Notes>2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新細明體</vt:lpstr>
      <vt:lpstr>Arial</vt:lpstr>
      <vt:lpstr>Calibri</vt:lpstr>
      <vt:lpstr>Calibri Light</vt:lpstr>
      <vt:lpstr>回顧</vt:lpstr>
      <vt:lpstr>ＦＰＧＡ專題實習 乒乓球</vt:lpstr>
      <vt:lpstr>需求</vt:lpstr>
      <vt:lpstr>PowerPoint 簡報</vt:lpstr>
      <vt:lpstr>PowerPoint 簡報</vt:lpstr>
      <vt:lpstr>PowerPoint 簡報</vt:lpstr>
      <vt:lpstr>Mode0 FSM (一般模式)</vt:lpstr>
      <vt:lpstr>Mode0 FSM (一般模式)</vt:lpstr>
      <vt:lpstr>Mode1 FSM (隨機變速模式)</vt:lpstr>
      <vt:lpstr>Mode1 FSM (隨機變速模式)</vt:lpstr>
      <vt:lpstr>Mode0 FSM (可控變速模式)</vt:lpstr>
      <vt:lpstr>Mode0 FSM (可控變速模式)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10</cp:revision>
  <dcterms:created xsi:type="dcterms:W3CDTF">2022-10-19T09:17:13Z</dcterms:created>
  <dcterms:modified xsi:type="dcterms:W3CDTF">2022-11-09T09:02:42Z</dcterms:modified>
</cp:coreProperties>
</file>